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90" r:id="rId2"/>
    <p:sldId id="289" r:id="rId3"/>
    <p:sldId id="256" r:id="rId4"/>
    <p:sldId id="285" r:id="rId5"/>
    <p:sldId id="286" r:id="rId6"/>
    <p:sldId id="259" r:id="rId7"/>
    <p:sldId id="263" r:id="rId8"/>
    <p:sldId id="284" r:id="rId9"/>
    <p:sldId id="266" r:id="rId10"/>
    <p:sldId id="271" r:id="rId11"/>
    <p:sldId id="28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  <a:srgbClr val="0000CC"/>
    <a:srgbClr val="CC3300"/>
    <a:srgbClr val="FFFF99"/>
    <a:srgbClr val="CC00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60"/>
  </p:normalViewPr>
  <p:slideViewPr>
    <p:cSldViewPr>
      <p:cViewPr>
        <p:scale>
          <a:sx n="66" d="100"/>
          <a:sy n="66" d="100"/>
        </p:scale>
        <p:origin x="-65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BD6675-9014-4188-ABDF-A81826DDC8AD}" type="datetimeFigureOut">
              <a:rPr lang="en-US"/>
              <a:pPr>
                <a:defRPr/>
              </a:pPr>
              <a:t>22/10/2018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A758BA-496D-4526-A27B-248F8EEBA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1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1DBF-54E3-4E28-8E88-9ABFDDEAE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9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3D1B5-EF1D-4DBC-A5B6-680B22ED0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9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5A927-31FA-4AE9-B6E8-E89D7BB8C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2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F92A-9653-4646-8E74-4B76C7E91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6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9E9A-8E4E-4C7C-96CA-5D5B471B5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1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2B68-4165-426C-832C-50DE9CA40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0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0BB9-9241-4315-A784-023808AB6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3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B4E6-3D50-4981-B8DB-5D928450C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9767-7F77-403B-8534-71EF50FDC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C305-F8D3-42D9-BEB7-237C3A383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1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D778-8700-47AC-AC23-EE8CB0510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1A1AEE-05A0-4996-8E4B-7C9E2B8E5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 txBox="1">
            <a:spLocks noChangeArrowheads="1" noChangeShapeType="1" noTextEdit="1"/>
          </p:cNvSpPr>
          <p:nvPr/>
        </p:nvSpPr>
        <p:spPr bwMode="auto">
          <a:xfrm>
            <a:off x="342899" y="274638"/>
            <a:ext cx="7841974" cy="1143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vi-VN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880970" y="1494175"/>
            <a:ext cx="395259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086783" y="2895601"/>
            <a:ext cx="6993056" cy="168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Họ</a:t>
            </a:r>
            <a:r>
              <a:rPr lang="en-US" sz="3600" b="1" kern="10" dirty="0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nội</a:t>
            </a:r>
            <a:r>
              <a:rPr lang="en-US" sz="3600" b="1" kern="10" dirty="0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en-US" sz="3600" b="1" kern="10" dirty="0" err="1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Họ</a:t>
            </a:r>
            <a:r>
              <a:rPr lang="en-US" sz="3600" b="1" kern="10" dirty="0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ngoại</a:t>
            </a:r>
            <a:endParaRPr lang="en-US" sz="3600" b="1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1336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03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066800" y="990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sp>
        <p:nvSpPr>
          <p:cNvPr id="10243" name="Text Box 13"/>
          <p:cNvSpPr txBox="1">
            <a:spLocks noChangeArrowheads="1"/>
          </p:cNvSpPr>
          <p:nvPr/>
        </p:nvSpPr>
        <p:spPr bwMode="auto">
          <a:xfrm>
            <a:off x="76200" y="381000"/>
            <a:ext cx="91440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3600" b="1" u="sng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Kết luận:</a:t>
            </a:r>
          </a:p>
          <a:p>
            <a:pPr eaLnBrk="1" hangingPunct="1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Ông bà sinh ra bố và các anh, chị em ruột của bố cùng với các con của họ... là những người thuộc họ nội.</a:t>
            </a:r>
          </a:p>
          <a:p>
            <a:pPr eaLnBrk="1" hangingPunct="1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Ông bà sinh ra mẹ và các anh, chị em ruột của mẹ cùng với các con của họ... là những người thuộc họ ngoại.</a:t>
            </a:r>
          </a:p>
          <a:p>
            <a:pPr eaLnBrk="1" hangingPunct="1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Chúng ta phải biết yêu quý, quan tâm, giúp đỡ những người họ hàng nội, ngoại của mình.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425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-14288"/>
            <a:ext cx="2262187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1871" y="1219200"/>
            <a:ext cx="7429500" cy="4049486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CHÀO QUÝ THẦY CÔ</a:t>
            </a:r>
          </a:p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CÁC EM HỌC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6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2286000"/>
            <a:ext cx="46513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Gia đình Minh gồm những ai?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3581400"/>
            <a:ext cx="472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Vậy gia đình Minh có mấy thế hệ cùng chung sống ?</a:t>
            </a:r>
          </a:p>
        </p:txBody>
      </p: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4651375" y="1725613"/>
            <a:ext cx="4267200" cy="4699000"/>
            <a:chOff x="432" y="144"/>
            <a:chExt cx="2544" cy="3648"/>
          </a:xfrm>
        </p:grpSpPr>
        <p:grpSp>
          <p:nvGrpSpPr>
            <p:cNvPr id="2057" name="Group 14"/>
            <p:cNvGrpSpPr>
              <a:grpSpLocks/>
            </p:cNvGrpSpPr>
            <p:nvPr/>
          </p:nvGrpSpPr>
          <p:grpSpPr bwMode="auto">
            <a:xfrm>
              <a:off x="480" y="156"/>
              <a:ext cx="2445" cy="3588"/>
              <a:chOff x="545" y="156"/>
              <a:chExt cx="2380" cy="3628"/>
            </a:xfrm>
          </p:grpSpPr>
          <p:pic>
            <p:nvPicPr>
              <p:cNvPr id="2" name="Picture 15" descr="Untitled-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" y="1380"/>
                <a:ext cx="1111" cy="115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16" descr="Untitled-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" y="156"/>
                <a:ext cx="1111" cy="115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17" descr="Untitled-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4" y="156"/>
                <a:ext cx="1111" cy="115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2" name="Picture 18" descr="Untitled-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6" y="1393"/>
                <a:ext cx="1111" cy="115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3" name="Picture 19" descr="Untitled-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0" y="2626"/>
                <a:ext cx="1111" cy="115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4" name="Picture 20" descr="Untitled-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" y="2622"/>
                <a:ext cx="1111" cy="115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58" name="Rectangle 21"/>
            <p:cNvSpPr>
              <a:spLocks noChangeArrowheads="1"/>
            </p:cNvSpPr>
            <p:nvPr/>
          </p:nvSpPr>
          <p:spPr bwMode="auto">
            <a:xfrm>
              <a:off x="432" y="144"/>
              <a:ext cx="2544" cy="36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077" name="Rectangle 22"/>
          <p:cNvSpPr>
            <a:spLocks noChangeArrowheads="1"/>
          </p:cNvSpPr>
          <p:nvPr/>
        </p:nvSpPr>
        <p:spPr bwMode="auto">
          <a:xfrm>
            <a:off x="5937250" y="649128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Gia đình Minh</a:t>
            </a:r>
          </a:p>
        </p:txBody>
      </p:sp>
      <p:sp>
        <p:nvSpPr>
          <p:cNvPr id="2054" name="WordArt 21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40862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BÀI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</a:p>
        </p:txBody>
      </p:sp>
      <p:pic>
        <p:nvPicPr>
          <p:cNvPr id="2055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57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00"/>
            <a:ext cx="187166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60" grpId="0"/>
      <p:bldP spid="3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163" y="533400"/>
            <a:ext cx="70596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Tìm hiểu về họ nội, họ ngoại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098550"/>
            <a:ext cx="55006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0" y="2597150"/>
            <a:ext cx="3835400" cy="83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8738" indent="-58738"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7025" y="3589338"/>
            <a:ext cx="3736975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xem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1325" y="4591050"/>
            <a:ext cx="3622675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đã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0" y="5951538"/>
            <a:ext cx="3886200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1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24257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-12700"/>
            <a:ext cx="2262187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-17463"/>
            <a:ext cx="2041525" cy="197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66888" y="0"/>
            <a:ext cx="5810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sáu, ngày 29 tháng 09 năm 2017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22538" y="430213"/>
            <a:ext cx="40767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81288" y="1108075"/>
            <a:ext cx="3716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Họ nội, họ ngoại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6350" y="1784350"/>
            <a:ext cx="5684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Tìm hiểu về họ nội, họ ngoại</a:t>
            </a:r>
          </a:p>
        </p:txBody>
      </p:sp>
      <p:pic>
        <p:nvPicPr>
          <p:cNvPr id="512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54250"/>
            <a:ext cx="46482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407025" y="2246313"/>
            <a:ext cx="3660775" cy="24622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phải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  là ông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07025" y="4737100"/>
            <a:ext cx="3660775" cy="11239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Quang và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7025" y="5905500"/>
            <a:ext cx="3660775" cy="7699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Hồng và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3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46063"/>
            <a:ext cx="194786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2425700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0"/>
            <a:ext cx="22606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57188" y="377825"/>
            <a:ext cx="787241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Kể về họ nội, họ ngoại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228600" y="1676400"/>
            <a:ext cx="845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Họ nội gồm những ai?                                                         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-19050" y="3124200"/>
            <a:ext cx="91440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i="1" u="sng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Kết luận:</a:t>
            </a:r>
            <a:endParaRPr lang="en-US" sz="2800" b="1" u="sng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Ông bà sinh ra bố và các anh, chị, em </a:t>
            </a:r>
            <a:r>
              <a:rPr lang="en-US" sz="2800" b="1">
                <a:solidFill>
                  <a:srgbClr val="0000CC"/>
                </a:solidFill>
                <a:cs typeface="Times New Roman" pitchFamily="18" charset="0"/>
              </a:rPr>
              <a:t>ruột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của bố cùng với các con của họ... là những người thuộc họ nội.</a:t>
            </a:r>
          </a:p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Ông bà sinh ra mẹ và các anh, chị, em ruột của mẹ cùng với các con của họ... là những người thuộc họ ngoại.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228600" y="2362200"/>
            <a:ext cx="800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Họ ngoại gồm những ai?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242728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0"/>
            <a:ext cx="2262187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258763"/>
            <a:ext cx="2189162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14" grpId="0"/>
      <p:bldP spid="6163" grpId="0"/>
      <p:bldP spid="61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71550" y="2781300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76200" y="53340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7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  <a:r>
              <a:rPr lang="en-US" sz="2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TRÒ CHƠI “AI NHANH, AI ĐÚNG”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04800" y="2016125"/>
            <a:ext cx="3095625" cy="49212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Ông bà sinh ra bố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04800" y="4519613"/>
            <a:ext cx="3241675" cy="493712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Ông bà sinh ra mẹ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04800" y="3716338"/>
            <a:ext cx="2159000" cy="49212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Vợ của cậu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04800" y="6208713"/>
            <a:ext cx="2811463" cy="493712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Em trai của bố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04800" y="2781300"/>
            <a:ext cx="3382963" cy="49212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Anh, em trai của mẹ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5567363" y="2033588"/>
            <a:ext cx="3168650" cy="4921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5146675" y="4556125"/>
            <a:ext cx="3971925" cy="4921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5716588" y="3716338"/>
            <a:ext cx="3019425" cy="4921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Mợ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96" name="Text Box 36"/>
          <p:cNvSpPr txBox="1">
            <a:spLocks noChangeArrowheads="1"/>
          </p:cNvSpPr>
          <p:nvPr/>
        </p:nvSpPr>
        <p:spPr bwMode="auto">
          <a:xfrm>
            <a:off x="5683250" y="5461000"/>
            <a:ext cx="2898775" cy="4921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Thím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801" name="Text Box 41"/>
          <p:cNvSpPr txBox="1">
            <a:spLocks noChangeArrowheads="1"/>
          </p:cNvSpPr>
          <p:nvPr/>
        </p:nvSpPr>
        <p:spPr bwMode="auto">
          <a:xfrm>
            <a:off x="5716588" y="2879725"/>
            <a:ext cx="3019425" cy="4921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806" name="Text Box 46"/>
          <p:cNvSpPr txBox="1">
            <a:spLocks noChangeArrowheads="1"/>
          </p:cNvSpPr>
          <p:nvPr/>
        </p:nvSpPr>
        <p:spPr bwMode="auto">
          <a:xfrm>
            <a:off x="323850" y="5394325"/>
            <a:ext cx="2792413" cy="49212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Vợ của chú</a:t>
            </a:r>
          </a:p>
        </p:txBody>
      </p:sp>
      <p:sp>
        <p:nvSpPr>
          <p:cNvPr id="117807" name="Text Box 47"/>
          <p:cNvSpPr txBox="1">
            <a:spLocks noChangeArrowheads="1"/>
          </p:cNvSpPr>
          <p:nvPr/>
        </p:nvSpPr>
        <p:spPr bwMode="auto">
          <a:xfrm>
            <a:off x="5402263" y="6245225"/>
            <a:ext cx="2819400" cy="4921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Arial" charset="0"/>
              </a:rPr>
              <a:t>    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76200"/>
            <a:ext cx="18684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1113"/>
            <a:ext cx="24257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0638"/>
            <a:ext cx="226218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5" grpId="0" animBg="1"/>
      <p:bldP spid="117766" grpId="0" animBg="1"/>
      <p:bldP spid="117767" grpId="0" animBg="1"/>
      <p:bldP spid="117770" grpId="0" animBg="1"/>
      <p:bldP spid="117771" grpId="0" animBg="1"/>
      <p:bldP spid="117776" grpId="0" animBg="1"/>
      <p:bldP spid="117781" grpId="0" animBg="1"/>
      <p:bldP spid="117796" grpId="0" animBg="1"/>
      <p:bldP spid="117801" grpId="0" animBg="1"/>
      <p:bldP spid="117806" grpId="0" animBg="1"/>
      <p:bldP spid="1178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057400"/>
            <a:ext cx="8991600" cy="447357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Đúng điền (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 sai điền (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 vào các câu sau: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 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Chỉ cần yêu quý bố mẹ, những người trong gia đình.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  Họ hàng chỉ gây rắc rối phiền nhiễu cho chúng ta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  Cần phải yêu quý đến họ hàng của mình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  Chỉ yêu quý họ hàng bên nội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  Chỉ yêu quý họ hàng bên ngoại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  Quan tâm chăm sóc họ hàng hai bên nội ngoại như                   nhau.</a:t>
            </a:r>
            <a:endParaRPr lang="en-US" sz="2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00025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00025" y="3200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00025" y="3733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Đ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2250" y="417988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S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00025" y="4724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S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00025" y="525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Đ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52400" y="5334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</a:rPr>
              <a:t>Hoạt động 4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:  Thái độ, tình cảm của em đối với họ hàng nội, ngoại.</a:t>
            </a:r>
          </a:p>
        </p:txBody>
      </p:sp>
      <p:pic>
        <p:nvPicPr>
          <p:cNvPr id="82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24257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-14288"/>
            <a:ext cx="2262187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66700" y="2057400"/>
            <a:ext cx="8610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quí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7620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Hoạt động 4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Thái độ, tình cảm với họ hàng nội, ngoại</a:t>
            </a:r>
          </a:p>
        </p:txBody>
      </p:sp>
      <p:pic>
        <p:nvPicPr>
          <p:cNvPr id="922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68263"/>
            <a:ext cx="18288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4288"/>
            <a:ext cx="24257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0"/>
            <a:ext cx="2039937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310297"/>
  <p:tag name="VIOLETTITLE" val="Bài 20. Họ nội, họ ngoại"/>
  <p:tag name="VIOLETLESSON" val="19"/>
  <p:tag name="VIOLETCATID" val="2219"/>
  <p:tag name="VIOLETSUBJECT" val="Tự nhiên và Xã hội 3"/>
  <p:tag name="VIOLETAUTHORID" val="11841138"/>
  <p:tag name="VIOLETAUTHORNAME" val="đỗ thị anh"/>
  <p:tag name="VIOLETAUTHORAVATAR" val="no_avatarf.jpg"/>
  <p:tag name="VIOLETAUTHORADDRESS" val=" - "/>
  <p:tag name="VIOLETDATE" val="2018-03-18 08:24:24"/>
  <p:tag name="VIOLETHIT" val="91"/>
  <p:tag name="VIOLETLIKE" val="0"/>
  <p:tag name="MMPROD_NEXTUNIQUEID" val="10010"/>
  <p:tag name="MMPROD_UIDATA" val="&lt;database version=&quot;7.0&quot;&gt;&lt;object type=&quot;1&quot; unique_id=&quot;10001&quot;&gt;&lt;object type=&quot;2&quot; unique_id=&quot;10649&quot;&gt;&lt;object type=&quot;3&quot; unique_id=&quot;10650&quot;&gt;&lt;property id=&quot;20148&quot; value=&quot;5&quot;/&gt;&lt;property id=&quot;20300&quot; value=&quot;Slide 3&quot;/&gt;&lt;property id=&quot;20307&quot; value=&quot;256&quot;/&gt;&lt;/object&gt;&lt;object type=&quot;3&quot; unique_id=&quot;10652&quot;&gt;&lt;property id=&quot;20148&quot; value=&quot;5&quot;/&gt;&lt;property id=&quot;20300&quot; value=&quot;Slide 4&quot;/&gt;&lt;property id=&quot;20307&quot; value=&quot;285&quot;/&gt;&lt;/object&gt;&lt;object type=&quot;3&quot; unique_id=&quot;10653&quot;&gt;&lt;property id=&quot;20148&quot; value=&quot;5&quot;/&gt;&lt;property id=&quot;20300&quot; value=&quot;Slide 5&quot;/&gt;&lt;property id=&quot;20307&quot; value=&quot;286&quot;/&gt;&lt;/object&gt;&lt;object type=&quot;3&quot; unique_id=&quot;10654&quot;&gt;&lt;property id=&quot;20148&quot; value=&quot;5&quot;/&gt;&lt;property id=&quot;20300&quot; value=&quot;Slide 6&quot;/&gt;&lt;property id=&quot;20307&quot; value=&quot;259&quot;/&gt;&lt;/object&gt;&lt;object type=&quot;3&quot; unique_id=&quot;10655&quot;&gt;&lt;property id=&quot;20148&quot; value=&quot;5&quot;/&gt;&lt;property id=&quot;20300&quot; value=&quot;Slide 7&quot;/&gt;&lt;property id=&quot;20307&quot; value=&quot;263&quot;/&gt;&lt;/object&gt;&lt;object type=&quot;3&quot; unique_id=&quot;10656&quot;&gt;&lt;property id=&quot;20148&quot; value=&quot;5&quot;/&gt;&lt;property id=&quot;20300&quot; value=&quot;Slide 8&quot;/&gt;&lt;property id=&quot;20307&quot; value=&quot;284&quot;/&gt;&lt;/object&gt;&lt;object type=&quot;3&quot; unique_id=&quot;10657&quot;&gt;&lt;property id=&quot;20148&quot; value=&quot;5&quot;/&gt;&lt;property id=&quot;20300&quot; value=&quot;Slide 9&quot;/&gt;&lt;property id=&quot;20307&quot; value=&quot;266&quot;/&gt;&lt;/object&gt;&lt;object type=&quot;3&quot; unique_id=&quot;10658&quot;&gt;&lt;property id=&quot;20148&quot; value=&quot;5&quot;/&gt;&lt;property id=&quot;20300&quot; value=&quot;Slide 10&quot;/&gt;&lt;property id=&quot;20307&quot; value=&quot;271&quot;/&gt;&lt;/object&gt;&lt;object type=&quot;3&quot; unique_id=&quot;10659&quot;&gt;&lt;property id=&quot;20148&quot; value=&quot;5&quot;/&gt;&lt;property id=&quot;20300&quot; value=&quot;Slide 11&quot;/&gt;&lt;property id=&quot;20307&quot; value=&quot;287&quot;/&gt;&lt;/object&gt;&lt;object type=&quot;3&quot; unique_id=&quot;11383&quot;&gt;&lt;property id=&quot;20148&quot; value=&quot;5&quot;/&gt;&lt;property id=&quot;20300&quot; value=&quot;Slide 1&quot;/&gt;&lt;property id=&quot;20307&quot; value=&quot;290&quot;/&gt;&lt;/object&gt;&lt;object type=&quot;3&quot; unique_id=&quot;11384&quot;&gt;&lt;property id=&quot;20148&quot; value=&quot;5&quot;/&gt;&lt;property id=&quot;20300&quot; value=&quot;Slide 2&quot;/&gt;&lt;property id=&quot;20307&quot; value=&quot;289&quot;/&gt;&lt;/object&gt;&lt;/object&gt;&lt;object type=&quot;8&quot; unique_id=&quot;1067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648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gfdgy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Tan</dc:creator>
  <cp:lastModifiedBy>AutoBVT</cp:lastModifiedBy>
  <cp:revision>128</cp:revision>
  <dcterms:created xsi:type="dcterms:W3CDTF">2001-01-01T08:40:46Z</dcterms:created>
  <dcterms:modified xsi:type="dcterms:W3CDTF">2018-10-22T09:11:47Z</dcterms:modified>
</cp:coreProperties>
</file>